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444" r:id="rId3"/>
    <p:sldId id="445" r:id="rId4"/>
    <p:sldId id="354" r:id="rId5"/>
    <p:sldId id="355" r:id="rId6"/>
    <p:sldId id="356" r:id="rId7"/>
    <p:sldId id="357" r:id="rId8"/>
    <p:sldId id="359" r:id="rId9"/>
    <p:sldId id="360" r:id="rId10"/>
    <p:sldId id="361" r:id="rId11"/>
    <p:sldId id="362" r:id="rId12"/>
    <p:sldId id="363" r:id="rId13"/>
    <p:sldId id="365" r:id="rId14"/>
    <p:sldId id="402" r:id="rId15"/>
    <p:sldId id="403" r:id="rId16"/>
    <p:sldId id="404" r:id="rId17"/>
    <p:sldId id="405" r:id="rId18"/>
    <p:sldId id="407" r:id="rId19"/>
    <p:sldId id="366" r:id="rId20"/>
    <p:sldId id="367" r:id="rId21"/>
    <p:sldId id="368" r:id="rId22"/>
    <p:sldId id="369" r:id="rId23"/>
    <p:sldId id="371" r:id="rId24"/>
    <p:sldId id="372" r:id="rId25"/>
    <p:sldId id="373" r:id="rId26"/>
    <p:sldId id="374" r:id="rId27"/>
    <p:sldId id="375" r:id="rId28"/>
    <p:sldId id="377" r:id="rId29"/>
    <p:sldId id="378" r:id="rId30"/>
    <p:sldId id="379" r:id="rId31"/>
    <p:sldId id="380" r:id="rId32"/>
    <p:sldId id="381" r:id="rId33"/>
    <p:sldId id="383" r:id="rId34"/>
    <p:sldId id="384" r:id="rId35"/>
    <p:sldId id="385" r:id="rId36"/>
    <p:sldId id="386" r:id="rId37"/>
    <p:sldId id="387" r:id="rId38"/>
    <p:sldId id="389" r:id="rId39"/>
    <p:sldId id="390" r:id="rId40"/>
    <p:sldId id="391" r:id="rId41"/>
    <p:sldId id="392" r:id="rId42"/>
    <p:sldId id="393" r:id="rId43"/>
    <p:sldId id="395" r:id="rId44"/>
    <p:sldId id="426" r:id="rId45"/>
    <p:sldId id="427" r:id="rId46"/>
    <p:sldId id="428" r:id="rId47"/>
    <p:sldId id="429" r:id="rId48"/>
    <p:sldId id="431" r:id="rId49"/>
    <p:sldId id="438" r:id="rId50"/>
    <p:sldId id="439" r:id="rId51"/>
    <p:sldId id="440" r:id="rId52"/>
    <p:sldId id="441" r:id="rId53"/>
    <p:sldId id="443" r:id="rId54"/>
    <p:sldId id="432" r:id="rId55"/>
    <p:sldId id="433" r:id="rId56"/>
    <p:sldId id="434" r:id="rId57"/>
    <p:sldId id="435" r:id="rId58"/>
    <p:sldId id="437" r:id="rId59"/>
    <p:sldId id="396" r:id="rId60"/>
    <p:sldId id="397" r:id="rId61"/>
    <p:sldId id="398" r:id="rId62"/>
    <p:sldId id="399" r:id="rId63"/>
    <p:sldId id="400" r:id="rId64"/>
    <p:sldId id="401" r:id="rId65"/>
    <p:sldId id="348" r:id="rId66"/>
    <p:sldId id="349" r:id="rId67"/>
    <p:sldId id="450" r:id="rId68"/>
    <p:sldId id="350" r:id="rId69"/>
    <p:sldId id="351" r:id="rId70"/>
    <p:sldId id="353" r:id="rId71"/>
    <p:sldId id="451" r:id="rId72"/>
    <p:sldId id="414" r:id="rId73"/>
    <p:sldId id="415" r:id="rId74"/>
    <p:sldId id="416" r:id="rId75"/>
    <p:sldId id="417" r:id="rId76"/>
    <p:sldId id="419" r:id="rId77"/>
    <p:sldId id="420" r:id="rId78"/>
    <p:sldId id="421" r:id="rId79"/>
    <p:sldId id="422" r:id="rId80"/>
    <p:sldId id="423" r:id="rId81"/>
    <p:sldId id="424" r:id="rId82"/>
    <p:sldId id="425" r:id="rId83"/>
    <p:sldId id="452" r:id="rId84"/>
    <p:sldId id="453" r:id="rId85"/>
    <p:sldId id="454" r:id="rId86"/>
    <p:sldId id="455" r:id="rId87"/>
    <p:sldId id="456" r:id="rId88"/>
    <p:sldId id="457" r:id="rId89"/>
    <p:sldId id="458" r:id="rId90"/>
    <p:sldId id="459" r:id="rId91"/>
    <p:sldId id="460" r:id="rId92"/>
    <p:sldId id="461" r:id="rId93"/>
    <p:sldId id="462" r:id="rId94"/>
    <p:sldId id="463" r:id="rId95"/>
    <p:sldId id="464" r:id="rId96"/>
    <p:sldId id="465" r:id="rId97"/>
    <p:sldId id="466" r:id="rId98"/>
    <p:sldId id="467" r:id="rId99"/>
    <p:sldId id="468" r:id="rId100"/>
    <p:sldId id="469" r:id="rId101"/>
    <p:sldId id="470" r:id="rId102"/>
    <p:sldId id="471" r:id="rId103"/>
    <p:sldId id="472" r:id="rId104"/>
    <p:sldId id="473" r:id="rId105"/>
    <p:sldId id="474" r:id="rId106"/>
    <p:sldId id="475" r:id="rId107"/>
    <p:sldId id="476" r:id="rId108"/>
    <p:sldId id="477" r:id="rId109"/>
    <p:sldId id="478" r:id="rId110"/>
    <p:sldId id="479" r:id="rId111"/>
    <p:sldId id="480" r:id="rId112"/>
    <p:sldId id="481" r:id="rId113"/>
    <p:sldId id="482" r:id="rId114"/>
    <p:sldId id="483" r:id="rId115"/>
    <p:sldId id="484" r:id="rId116"/>
    <p:sldId id="485" r:id="rId117"/>
    <p:sldId id="486" r:id="rId118"/>
    <p:sldId id="487" r:id="rId119"/>
    <p:sldId id="488" r:id="rId120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3" autoAdjust="0"/>
    <p:restoredTop sz="94660"/>
  </p:normalViewPr>
  <p:slideViewPr>
    <p:cSldViewPr>
      <p:cViewPr varScale="1">
        <p:scale>
          <a:sx n="109" d="100"/>
          <a:sy n="109" d="100"/>
        </p:scale>
        <p:origin x="-2192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printerSettings" Target="printerSettings/printerSettings1.bin"/><Relationship Id="rId122" Type="http://schemas.openxmlformats.org/officeDocument/2006/relationships/presProps" Target="presProps.xml"/><Relationship Id="rId123" Type="http://schemas.openxmlformats.org/officeDocument/2006/relationships/viewProps" Target="viewProps.xml"/><Relationship Id="rId124" Type="http://schemas.openxmlformats.org/officeDocument/2006/relationships/theme" Target="theme/theme1.xml"/><Relationship Id="rId12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3AF5-53FB-44F4-BD21-21FFF6C55B56}" type="datetimeFigureOut">
              <a:rPr lang="es-MX" smtClean="0"/>
              <a:t>12/11/14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5232-8381-42BD-A900-BB1817E72F98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3AF5-53FB-44F4-BD21-21FFF6C55B56}" type="datetimeFigureOut">
              <a:rPr lang="es-MX" smtClean="0"/>
              <a:t>12/11/14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5232-8381-42BD-A900-BB1817E72F98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3AF5-53FB-44F4-BD21-21FFF6C55B56}" type="datetimeFigureOut">
              <a:rPr lang="es-MX" smtClean="0"/>
              <a:t>12/11/14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5232-8381-42BD-A900-BB1817E72F98}" type="slidenum">
              <a:rPr lang="es-MX" smtClean="0"/>
              <a:t>‹#›</a:t>
            </a:fld>
            <a:endParaRPr lang="es-MX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3AF5-53FB-44F4-BD21-21FFF6C55B56}" type="datetimeFigureOut">
              <a:rPr lang="es-MX" smtClean="0"/>
              <a:t>12/11/14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5232-8381-42BD-A900-BB1817E72F98}" type="slidenum">
              <a:rPr lang="es-MX" smtClean="0"/>
              <a:t>‹#›</a:t>
            </a:fld>
            <a:endParaRPr lang="es-MX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3AF5-53FB-44F4-BD21-21FFF6C55B56}" type="datetimeFigureOut">
              <a:rPr lang="es-MX" smtClean="0"/>
              <a:t>12/11/14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5232-8381-42BD-A900-BB1817E72F98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3AF5-53FB-44F4-BD21-21FFF6C55B56}" type="datetimeFigureOut">
              <a:rPr lang="es-MX" smtClean="0"/>
              <a:t>12/11/14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5232-8381-42BD-A900-BB1817E72F98}" type="slidenum">
              <a:rPr lang="es-MX" smtClean="0"/>
              <a:t>‹#›</a:t>
            </a:fld>
            <a:endParaRPr lang="es-MX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3AF5-53FB-44F4-BD21-21FFF6C55B56}" type="datetimeFigureOut">
              <a:rPr lang="es-MX" smtClean="0"/>
              <a:t>12/11/14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5232-8381-42BD-A900-BB1817E72F98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3AF5-53FB-44F4-BD21-21FFF6C55B56}" type="datetimeFigureOut">
              <a:rPr lang="es-MX" smtClean="0"/>
              <a:t>12/11/14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5232-8381-42BD-A900-BB1817E72F98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3AF5-53FB-44F4-BD21-21FFF6C55B56}" type="datetimeFigureOut">
              <a:rPr lang="es-MX" smtClean="0"/>
              <a:t>12/11/14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5232-8381-42BD-A900-BB1817E72F98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3AF5-53FB-44F4-BD21-21FFF6C55B56}" type="datetimeFigureOut">
              <a:rPr lang="es-MX" smtClean="0"/>
              <a:t>12/11/14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5232-8381-42BD-A900-BB1817E72F98}" type="slidenum">
              <a:rPr lang="es-MX" smtClean="0"/>
              <a:t>‹#›</a:t>
            </a:fld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3AF5-53FB-44F4-BD21-21FFF6C55B56}" type="datetimeFigureOut">
              <a:rPr lang="es-MX" smtClean="0"/>
              <a:t>12/11/14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5232-8381-42BD-A900-BB1817E72F98}" type="slidenum">
              <a:rPr lang="es-MX" smtClean="0"/>
              <a:t>‹#›</a:t>
            </a:fld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3F7F3AF5-53FB-44F4-BD21-21FFF6C55B56}" type="datetimeFigureOut">
              <a:rPr lang="es-MX" smtClean="0"/>
              <a:t>12/11/14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5BB35232-8381-42BD-A900-BB1817E72F98}" type="slidenum">
              <a:rPr lang="es-MX" smtClean="0"/>
              <a:t>‹#›</a:t>
            </a:fld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5300" y="2276872"/>
            <a:ext cx="8153400" cy="29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s-ES_tradnl" sz="4800" b="1" dirty="0" smtClean="0">
                <a:solidFill>
                  <a:srgbClr val="336699"/>
                </a:solidFill>
                <a:latin typeface="Trebuchet MS" pitchFamily="34" charset="0"/>
              </a:rPr>
              <a:t>MOCKUPS</a:t>
            </a:r>
          </a:p>
          <a:p>
            <a:pPr>
              <a:spcBef>
                <a:spcPct val="20000"/>
              </a:spcBef>
            </a:pPr>
            <a:r>
              <a:rPr lang="pt-BR" sz="4800" b="1" dirty="0" smtClean="0">
                <a:solidFill>
                  <a:srgbClr val="336699"/>
                </a:solidFill>
                <a:latin typeface="Trebuchet MS" pitchFamily="34" charset="0"/>
              </a:rPr>
              <a:t>140805_Mockups_MegacablePublicidad</a:t>
            </a:r>
            <a:endParaRPr lang="es-ES_tradnl" sz="4800" b="1" dirty="0">
              <a:solidFill>
                <a:srgbClr val="336699"/>
              </a:solidFill>
              <a:latin typeface="Trebuchet MS" pitchFamily="34" charset="0"/>
            </a:endParaRPr>
          </a:p>
          <a:p>
            <a:pPr>
              <a:spcBef>
                <a:spcPct val="20000"/>
              </a:spcBef>
            </a:pP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>Aplicó</a:t>
            </a:r>
            <a:r>
              <a:rPr lang="es-ES_tradnl" b="1" dirty="0" smtClean="0">
                <a:solidFill>
                  <a:srgbClr val="336699"/>
                </a:solidFill>
                <a:latin typeface="Trebuchet MS" pitchFamily="34" charset="0"/>
              </a:rPr>
              <a:t>: </a:t>
            </a:r>
            <a:r>
              <a:rPr lang="es-ES_tradnl" b="1" dirty="0" err="1" smtClean="0">
                <a:solidFill>
                  <a:srgbClr val="336699"/>
                </a:solidFill>
                <a:latin typeface="Trebuchet MS" pitchFamily="34" charset="0"/>
              </a:rPr>
              <a:t>Hansel</a:t>
            </a:r>
            <a:r>
              <a:rPr lang="es-ES_tradnl" b="1" dirty="0" smtClean="0">
                <a:solidFill>
                  <a:srgbClr val="336699"/>
                </a:solidFill>
                <a:latin typeface="Trebuchet MS" pitchFamily="34" charset="0"/>
              </a:rPr>
              <a:t> Abraham Mendoza García y Eduardo Rodríguez Velasco</a:t>
            </a:r>
            <a:endParaRPr lang="es-ES_tradnl" dirty="0">
              <a:solidFill>
                <a:srgbClr val="336699"/>
              </a:solidFill>
              <a:latin typeface="Trebuchet MS" pitchFamily="34" charset="0"/>
            </a:endParaRPr>
          </a:p>
          <a:p>
            <a:pPr>
              <a:spcBef>
                <a:spcPct val="20000"/>
              </a:spcBef>
            </a:pPr>
            <a:r>
              <a:rPr lang="es-ES_tradnl" b="1" dirty="0" smtClean="0">
                <a:solidFill>
                  <a:srgbClr val="336699"/>
                </a:solidFill>
                <a:latin typeface="Trebuchet MS" pitchFamily="34" charset="0"/>
              </a:rPr>
              <a:t>Responsable del Proyecto: Connie Larios</a:t>
            </a:r>
          </a:p>
          <a:p>
            <a:pPr>
              <a:spcBef>
                <a:spcPct val="20000"/>
              </a:spcBef>
            </a:pPr>
            <a:r>
              <a:rPr lang="es-ES_tradnl" b="1" dirty="0" smtClean="0">
                <a:solidFill>
                  <a:srgbClr val="336699"/>
                </a:solidFill>
                <a:latin typeface="Trebuchet MS" pitchFamily="34" charset="0"/>
              </a:rPr>
              <a:t>Fecha: 18/08/2014</a:t>
            </a:r>
          </a:p>
          <a:p>
            <a:pPr>
              <a:spcBef>
                <a:spcPct val="20000"/>
              </a:spcBef>
            </a:pPr>
            <a:endParaRPr lang="es-ES_tradnl" dirty="0">
              <a:solidFill>
                <a:srgbClr val="336699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9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listaran las duraciones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Listado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99999"/>
            <a:ext cx="7408687" cy="297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95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3016"/>
            <a:ext cx="9144000" cy="219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5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17" y="2780928"/>
            <a:ext cx="8100392" cy="397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28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5024"/>
            <a:ext cx="9144000" cy="225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00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60" y="2924944"/>
            <a:ext cx="9144000" cy="270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43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7" y="3717032"/>
            <a:ext cx="9144000" cy="18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36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" y="2708920"/>
            <a:ext cx="9144000" cy="37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52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3749"/>
            <a:ext cx="7560840" cy="462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7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40" y="4077072"/>
            <a:ext cx="9144000" cy="19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18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9144000" cy="205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74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44" y="3212976"/>
            <a:ext cx="9144000" cy="263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33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mostrara el detalle de las duraciones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1491"/>
            <a:ext cx="7236296" cy="142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9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1008"/>
            <a:ext cx="9144000" cy="18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80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3016"/>
            <a:ext cx="9144000" cy="20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44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4984"/>
            <a:ext cx="9144000" cy="275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60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63" y="3284984"/>
            <a:ext cx="9144000" cy="184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24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" y="3356992"/>
            <a:ext cx="9144000" cy="231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46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30" y="3212976"/>
            <a:ext cx="9144000" cy="282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19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3016"/>
            <a:ext cx="9144000" cy="18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3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8960"/>
            <a:ext cx="9144000" cy="258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3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928"/>
            <a:ext cx="9144000" cy="354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15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9144000" cy="18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00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272808" y="3789040"/>
            <a:ext cx="1979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que permitirá editar la información de las duraciones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Edición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98" y="3611460"/>
            <a:ext cx="6825251" cy="162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01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para crear una duración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33" y="3180870"/>
            <a:ext cx="7522732" cy="17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2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5300" y="2276872"/>
            <a:ext cx="8153400" cy="29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_tradnl" sz="4800" b="1" dirty="0" smtClean="0">
                <a:solidFill>
                  <a:srgbClr val="336699"/>
                </a:solidFill>
                <a:latin typeface="Trebuchet MS" pitchFamily="34" charset="0"/>
              </a:rPr>
              <a:t>Clasificación Canal</a:t>
            </a:r>
            <a:endParaRPr lang="es-ES_tradnl" sz="4800" b="1" dirty="0">
              <a:solidFill>
                <a:srgbClr val="336699"/>
              </a:solidFill>
              <a:latin typeface="Trebuchet MS" pitchFamily="34" charset="0"/>
            </a:endParaRPr>
          </a:p>
          <a:p>
            <a:pPr algn="ctr">
              <a:spcBef>
                <a:spcPct val="20000"/>
              </a:spcBef>
            </a:pPr>
            <a:endParaRPr lang="es-ES_tradnl" dirty="0">
              <a:solidFill>
                <a:srgbClr val="336699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496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listaran las clasificaciones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Listado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3140968"/>
            <a:ext cx="728080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5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mostrara el detalle de la clasificación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0968"/>
            <a:ext cx="7428333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5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que permitirá editar la información de la clasificación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198884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Edición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6" y="3404222"/>
            <a:ext cx="7330342" cy="224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87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para crear las clasificaciones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191683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2" y="3140968"/>
            <a:ext cx="7395538" cy="180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1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5300" y="2276872"/>
            <a:ext cx="8153400" cy="29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_tradnl" sz="4800" b="1" dirty="0" smtClean="0">
                <a:solidFill>
                  <a:srgbClr val="336699"/>
                </a:solidFill>
                <a:latin typeface="Trebuchet MS" pitchFamily="34" charset="0"/>
              </a:rPr>
              <a:t>Canal</a:t>
            </a:r>
            <a:endParaRPr lang="es-ES_tradnl" sz="4800" b="1" dirty="0">
              <a:solidFill>
                <a:srgbClr val="336699"/>
              </a:solidFill>
              <a:latin typeface="Trebuchet MS" pitchFamily="34" charset="0"/>
            </a:endParaRPr>
          </a:p>
          <a:p>
            <a:pPr algn="ctr">
              <a:spcBef>
                <a:spcPct val="20000"/>
              </a:spcBef>
            </a:pPr>
            <a:endParaRPr lang="es-ES_tradnl" dirty="0">
              <a:solidFill>
                <a:srgbClr val="336699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68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5300" y="2276872"/>
            <a:ext cx="8153400" cy="29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_tradnl" sz="4800" b="1" dirty="0" smtClean="0">
                <a:solidFill>
                  <a:srgbClr val="336699"/>
                </a:solidFill>
                <a:latin typeface="Trebuchet MS" pitchFamily="34" charset="0"/>
              </a:rPr>
              <a:t>Principal</a:t>
            </a:r>
            <a:endParaRPr lang="es-ES_tradnl" sz="4800" b="1" dirty="0">
              <a:solidFill>
                <a:srgbClr val="336699"/>
              </a:solidFill>
              <a:latin typeface="Trebuchet MS" pitchFamily="34" charset="0"/>
            </a:endParaRPr>
          </a:p>
          <a:p>
            <a:pPr algn="ctr">
              <a:spcBef>
                <a:spcPct val="20000"/>
              </a:spcBef>
            </a:pPr>
            <a:endParaRPr lang="es-ES_tradnl" dirty="0">
              <a:solidFill>
                <a:srgbClr val="336699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171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listaran los canales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Listado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40636"/>
            <a:ext cx="6570576" cy="354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35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mostrara el detalle del canal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96953"/>
            <a:ext cx="723680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18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que permitirá editar la información del canal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198884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Edición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564904"/>
            <a:ext cx="7236296" cy="389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17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para crear los canales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191683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Creación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8921"/>
            <a:ext cx="7494857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05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5300" y="2276872"/>
            <a:ext cx="8153400" cy="29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_tradnl" sz="4800" b="1" dirty="0" smtClean="0">
                <a:solidFill>
                  <a:srgbClr val="336699"/>
                </a:solidFill>
                <a:latin typeface="Trebuchet MS" pitchFamily="34" charset="0"/>
              </a:rPr>
              <a:t>Nivel de Tarifa</a:t>
            </a:r>
            <a:endParaRPr lang="es-ES_tradnl" sz="4800" b="1" dirty="0">
              <a:solidFill>
                <a:srgbClr val="336699"/>
              </a:solidFill>
              <a:latin typeface="Trebuchet MS" pitchFamily="34" charset="0"/>
            </a:endParaRPr>
          </a:p>
          <a:p>
            <a:pPr algn="ctr">
              <a:spcBef>
                <a:spcPct val="20000"/>
              </a:spcBef>
            </a:pPr>
            <a:endParaRPr lang="es-ES_tradnl" dirty="0">
              <a:solidFill>
                <a:srgbClr val="336699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86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listaran los niveles de tarifa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Listado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96951"/>
            <a:ext cx="7308304" cy="305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13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524328" y="378904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mostrara el detalle de los niveles de tarifa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" y="3547880"/>
            <a:ext cx="7390197" cy="17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43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272808" y="3789040"/>
            <a:ext cx="1979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que permitirá editar la información de los niveles de tarifa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Edición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429000"/>
            <a:ext cx="7034787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5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para crear un nivel de tarifa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Creación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2" y="3356992"/>
            <a:ext cx="7310936" cy="173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50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5300" y="2276872"/>
            <a:ext cx="8153400" cy="29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_tradnl" sz="4800" b="1" dirty="0" smtClean="0">
                <a:solidFill>
                  <a:srgbClr val="336699"/>
                </a:solidFill>
                <a:latin typeface="Trebuchet MS" pitchFamily="34" charset="0"/>
              </a:rPr>
              <a:t>Sistema</a:t>
            </a:r>
            <a:endParaRPr lang="es-ES_tradnl" sz="4800" b="1" dirty="0">
              <a:solidFill>
                <a:srgbClr val="336699"/>
              </a:solidFill>
              <a:latin typeface="Trebuchet MS" pitchFamily="34" charset="0"/>
            </a:endParaRPr>
          </a:p>
          <a:p>
            <a:pPr algn="ctr">
              <a:spcBef>
                <a:spcPct val="20000"/>
              </a:spcBef>
            </a:pPr>
            <a:endParaRPr lang="es-ES_tradnl" dirty="0">
              <a:solidFill>
                <a:srgbClr val="336699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94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Picture 1" descr="Captura de pantalla 2014-12-11 a las 4.27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84687"/>
            <a:ext cx="8316416" cy="475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7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listaran los sistemas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191683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Listado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4" y="2420887"/>
            <a:ext cx="7107473" cy="406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0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524328" y="378904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mostrara el detalle de los sistemas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976"/>
            <a:ext cx="7451755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7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200800" y="3789040"/>
            <a:ext cx="1979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que permitirá editar la información de los sistemas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Edición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7" y="3284984"/>
            <a:ext cx="718763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6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para crear un sistema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790220"/>
            <a:ext cx="7404477" cy="31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91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5300" y="2276872"/>
            <a:ext cx="8153400" cy="29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_tradnl" sz="4800" b="1" dirty="0" smtClean="0">
                <a:solidFill>
                  <a:srgbClr val="336699"/>
                </a:solidFill>
                <a:latin typeface="Trebuchet MS" pitchFamily="34" charset="0"/>
              </a:rPr>
              <a:t>Población</a:t>
            </a:r>
            <a:endParaRPr lang="es-ES_tradnl" sz="4800" b="1" dirty="0">
              <a:solidFill>
                <a:srgbClr val="336699"/>
              </a:solidFill>
              <a:latin typeface="Trebuchet MS" pitchFamily="34" charset="0"/>
            </a:endParaRPr>
          </a:p>
          <a:p>
            <a:pPr algn="ctr">
              <a:spcBef>
                <a:spcPct val="20000"/>
              </a:spcBef>
            </a:pPr>
            <a:endParaRPr lang="es-ES_tradnl" dirty="0">
              <a:solidFill>
                <a:srgbClr val="336699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78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listaran las poblaciones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Listado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8960"/>
            <a:ext cx="7415808" cy="35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8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524328" y="378904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mostrara el detalle de las poblaciones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0969"/>
            <a:ext cx="7524328" cy="254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1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200800" y="3789040"/>
            <a:ext cx="1979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que permitirá editar la información de las poblaciones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Edición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" y="3212976"/>
            <a:ext cx="7163209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3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para crear una población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Creación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29000"/>
            <a:ext cx="734950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59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5300" y="2276872"/>
            <a:ext cx="8153400" cy="29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_tradnl" sz="4800" b="1" dirty="0" smtClean="0">
                <a:solidFill>
                  <a:srgbClr val="336699"/>
                </a:solidFill>
                <a:latin typeface="Trebuchet MS" pitchFamily="34" charset="0"/>
              </a:rPr>
              <a:t>Colonia</a:t>
            </a:r>
            <a:endParaRPr lang="es-ES_tradnl" sz="4800" b="1" dirty="0">
              <a:solidFill>
                <a:srgbClr val="336699"/>
              </a:solidFill>
              <a:latin typeface="Trebuchet MS" pitchFamily="34" charset="0"/>
            </a:endParaRPr>
          </a:p>
          <a:p>
            <a:pPr algn="ctr">
              <a:spcBef>
                <a:spcPct val="20000"/>
              </a:spcBef>
            </a:pPr>
            <a:endParaRPr lang="es-ES_tradnl" dirty="0">
              <a:solidFill>
                <a:srgbClr val="336699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75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5300" y="2276872"/>
            <a:ext cx="8153400" cy="29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_tradnl" sz="4800" b="1" dirty="0" smtClean="0">
                <a:solidFill>
                  <a:srgbClr val="336699"/>
                </a:solidFill>
                <a:latin typeface="Trebuchet MS" pitchFamily="34" charset="0"/>
              </a:rPr>
              <a:t>Horario</a:t>
            </a:r>
            <a:endParaRPr lang="es-ES_tradnl" sz="4800" b="1" dirty="0">
              <a:solidFill>
                <a:srgbClr val="336699"/>
              </a:solidFill>
              <a:latin typeface="Trebuchet MS" pitchFamily="34" charset="0"/>
            </a:endParaRPr>
          </a:p>
          <a:p>
            <a:pPr algn="ctr">
              <a:spcBef>
                <a:spcPct val="20000"/>
              </a:spcBef>
            </a:pPr>
            <a:endParaRPr lang="es-ES_tradnl" dirty="0">
              <a:solidFill>
                <a:srgbClr val="336699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137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listaran las colonias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Listado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" y="2790220"/>
            <a:ext cx="7382620" cy="387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15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mostrara el detalle de la colonia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0052"/>
            <a:ext cx="7308304" cy="18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77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que permitirá editar la información de la colonia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Edición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2" y="3381092"/>
            <a:ext cx="7343300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68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para crear las colonias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5" y="3212976"/>
            <a:ext cx="7365113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5300" y="2276872"/>
            <a:ext cx="8153400" cy="29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_tradnl" sz="4800" b="1" dirty="0" smtClean="0">
                <a:solidFill>
                  <a:srgbClr val="336699"/>
                </a:solidFill>
                <a:latin typeface="Trebuchet MS" pitchFamily="34" charset="0"/>
              </a:rPr>
              <a:t>Portal </a:t>
            </a:r>
            <a:endParaRPr lang="es-ES_tradnl" sz="4800" b="1" dirty="0">
              <a:solidFill>
                <a:srgbClr val="336699"/>
              </a:solidFill>
              <a:latin typeface="Trebuchet MS" pitchFamily="34" charset="0"/>
            </a:endParaRPr>
          </a:p>
          <a:p>
            <a:pPr algn="ctr">
              <a:spcBef>
                <a:spcPct val="20000"/>
              </a:spcBef>
            </a:pPr>
            <a:endParaRPr lang="es-ES_tradnl" dirty="0">
              <a:solidFill>
                <a:srgbClr val="336699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644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listaran los portales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Listado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7" y="3448475"/>
            <a:ext cx="7483502" cy="20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88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mostrara el detalle del portal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" y="3789040"/>
            <a:ext cx="7308771" cy="15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17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que permitirá editar la información del portal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Edición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1008"/>
            <a:ext cx="7319624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98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para crear los </a:t>
            </a:r>
            <a:r>
              <a:rPr lang="es-ES" dirty="0"/>
              <a:t>portales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639236"/>
            <a:ext cx="7236296" cy="174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93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5300" y="2276872"/>
            <a:ext cx="8153400" cy="29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_tradnl" sz="4800" b="1" dirty="0" smtClean="0">
                <a:solidFill>
                  <a:srgbClr val="336699"/>
                </a:solidFill>
                <a:latin typeface="Trebuchet MS" pitchFamily="34" charset="0"/>
              </a:rPr>
              <a:t>Programas </a:t>
            </a:r>
            <a:r>
              <a:rPr lang="es-ES_tradnl" sz="4800" b="1" dirty="0" err="1" smtClean="0">
                <a:solidFill>
                  <a:srgbClr val="336699"/>
                </a:solidFill>
                <a:latin typeface="Trebuchet MS" pitchFamily="34" charset="0"/>
              </a:rPr>
              <a:t>Megacanal</a:t>
            </a:r>
            <a:endParaRPr lang="es-ES_tradnl" sz="4800" b="1" dirty="0" smtClean="0">
              <a:solidFill>
                <a:srgbClr val="336699"/>
              </a:solidFill>
              <a:latin typeface="Trebuchet MS" pitchFamily="34" charset="0"/>
            </a:endParaRPr>
          </a:p>
          <a:p>
            <a:pPr algn="ctr">
              <a:spcBef>
                <a:spcPct val="20000"/>
              </a:spcBef>
            </a:pPr>
            <a:endParaRPr lang="es-ES_tradnl" sz="4800" b="1" dirty="0">
              <a:solidFill>
                <a:srgbClr val="336699"/>
              </a:solidFill>
              <a:latin typeface="Trebuchet MS" pitchFamily="34" charset="0"/>
            </a:endParaRPr>
          </a:p>
          <a:p>
            <a:pPr algn="ctr">
              <a:spcBef>
                <a:spcPct val="20000"/>
              </a:spcBef>
            </a:pPr>
            <a:endParaRPr lang="es-ES_tradnl" dirty="0">
              <a:solidFill>
                <a:srgbClr val="336699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518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listaran los horarios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Listado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146716"/>
            <a:ext cx="7246499" cy="25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50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listaran los programas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Listado</a:t>
            </a:r>
            <a:endParaRPr lang="es-ES" dirty="0"/>
          </a:p>
        </p:txBody>
      </p:sp>
      <p:pic>
        <p:nvPicPr>
          <p:cNvPr id="2" name="Picture 1" descr="Captura de pantalla 2014-10-10 a la(s) 11.23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6992"/>
            <a:ext cx="745232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16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524328" y="378904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mostrara el detalle de los programas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2" name="Picture 1" descr="Captura de pantalla 2014-10-10 a la(s) 11.23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39894"/>
            <a:ext cx="7467543" cy="18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74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200800" y="3789040"/>
            <a:ext cx="1979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que permitirá editar la información de los programas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Edición</a:t>
            </a:r>
            <a:endParaRPr lang="es-ES" dirty="0"/>
          </a:p>
        </p:txBody>
      </p:sp>
      <p:pic>
        <p:nvPicPr>
          <p:cNvPr id="2" name="Picture 1" descr="Captura de pantalla 2014-10-10 a la(s) 11.23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0368"/>
            <a:ext cx="7236296" cy="20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8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para crear un programa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Creación</a:t>
            </a:r>
            <a:endParaRPr lang="es-ES" dirty="0"/>
          </a:p>
        </p:txBody>
      </p:sp>
      <p:pic>
        <p:nvPicPr>
          <p:cNvPr id="2" name="Picture 1" descr="Captura de pantalla 2014-10-10 a la(s) 11.23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16234"/>
            <a:ext cx="7452321" cy="218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86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5300" y="2276872"/>
            <a:ext cx="8153400" cy="29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_tradnl" sz="4800" b="1" dirty="0" smtClean="0">
                <a:solidFill>
                  <a:srgbClr val="336699"/>
                </a:solidFill>
                <a:latin typeface="Trebuchet MS" pitchFamily="34" charset="0"/>
              </a:rPr>
              <a:t>Precio Base</a:t>
            </a:r>
            <a:endParaRPr lang="es-ES_tradnl" sz="4800" b="1" dirty="0">
              <a:solidFill>
                <a:srgbClr val="336699"/>
              </a:solidFill>
              <a:latin typeface="Trebuchet MS" pitchFamily="34" charset="0"/>
            </a:endParaRPr>
          </a:p>
          <a:p>
            <a:pPr algn="ctr">
              <a:spcBef>
                <a:spcPct val="20000"/>
              </a:spcBef>
            </a:pPr>
            <a:endParaRPr lang="es-ES_tradnl" dirty="0">
              <a:solidFill>
                <a:srgbClr val="336699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132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listaran los precios base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Listado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3056"/>
            <a:ext cx="7415808" cy="14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98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524328" y="378904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mostrara el detalle de los precios base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90" y="3429000"/>
            <a:ext cx="747474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90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200800" y="3789040"/>
            <a:ext cx="1979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que permitirá editar la información de los precios base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Edición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3068960"/>
            <a:ext cx="7057507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1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para crear un precio base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1"/>
            <a:ext cx="7308811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0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5300" y="2276872"/>
            <a:ext cx="8153400" cy="29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_tradnl" sz="4800" b="1" dirty="0" smtClean="0">
                <a:solidFill>
                  <a:srgbClr val="336699"/>
                </a:solidFill>
                <a:latin typeface="Trebuchet MS" pitchFamily="34" charset="0"/>
              </a:rPr>
              <a:t>Precio por Producto</a:t>
            </a:r>
            <a:endParaRPr lang="es-ES_tradnl" sz="4800" b="1" dirty="0">
              <a:solidFill>
                <a:srgbClr val="336699"/>
              </a:solidFill>
              <a:latin typeface="Trebuchet MS" pitchFamily="34" charset="0"/>
            </a:endParaRPr>
          </a:p>
          <a:p>
            <a:pPr algn="ctr">
              <a:spcBef>
                <a:spcPct val="20000"/>
              </a:spcBef>
            </a:pPr>
            <a:endParaRPr lang="es-ES_tradnl" dirty="0">
              <a:solidFill>
                <a:srgbClr val="336699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445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524328" y="378904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mostrara el detalle de los horarios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7380312" cy="189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6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listaran los precios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Listado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7524328" cy="205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97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524328" y="378904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mostrara el detalle de los precios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05" y="3429000"/>
            <a:ext cx="7056784" cy="16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02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200800" y="3789040"/>
            <a:ext cx="1979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que permitirá editar la información de los precios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Edición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906075"/>
            <a:ext cx="7056784" cy="29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50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de confirmación para eliminar un precio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Eliminación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" y="3761134"/>
            <a:ext cx="7385615" cy="163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6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para crear un precio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Creación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0220"/>
            <a:ext cx="7387340" cy="315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9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5300" y="2276872"/>
            <a:ext cx="8153400" cy="29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_tradnl" sz="4800" b="1" dirty="0" smtClean="0">
                <a:solidFill>
                  <a:srgbClr val="336699"/>
                </a:solidFill>
                <a:latin typeface="Trebuchet MS" pitchFamily="34" charset="0"/>
              </a:rPr>
              <a:t>Paquete</a:t>
            </a:r>
            <a:endParaRPr lang="es-ES_tradnl" sz="4800" b="1" dirty="0">
              <a:solidFill>
                <a:srgbClr val="336699"/>
              </a:solidFill>
              <a:latin typeface="Trebuchet MS" pitchFamily="34" charset="0"/>
            </a:endParaRPr>
          </a:p>
          <a:p>
            <a:pPr algn="ctr">
              <a:spcBef>
                <a:spcPct val="20000"/>
              </a:spcBef>
            </a:pPr>
            <a:endParaRPr lang="es-ES_tradnl" dirty="0">
              <a:solidFill>
                <a:srgbClr val="336699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07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13" name="TextBox 12"/>
          <p:cNvSpPr txBox="1"/>
          <p:nvPr/>
        </p:nvSpPr>
        <p:spPr>
          <a:xfrm>
            <a:off x="7092280" y="3140968"/>
            <a:ext cx="1512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Propuesta de la pantalla en la que se creara un paquete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91683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Creación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8961"/>
            <a:ext cx="7100674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8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13" name="TextBox 12"/>
          <p:cNvSpPr txBox="1"/>
          <p:nvPr/>
        </p:nvSpPr>
        <p:spPr>
          <a:xfrm>
            <a:off x="7092280" y="3140968"/>
            <a:ext cx="1512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Propuesta de la pantalla en la que se creara un paquete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91683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Creación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941"/>
            <a:ext cx="7102171" cy="283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59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91683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Listado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5024"/>
            <a:ext cx="9144000" cy="22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1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91683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6952"/>
            <a:ext cx="9144000" cy="342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71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200800" y="3789040"/>
            <a:ext cx="1979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que permitirá editar la información de los horarios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Edición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2489"/>
            <a:ext cx="7039586" cy="203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97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91683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Edicion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0888"/>
            <a:ext cx="7524328" cy="431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88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91683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Edicion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9144000" cy="334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90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5300" y="2276872"/>
            <a:ext cx="8153400" cy="29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_tradnl" sz="4800" b="1" dirty="0" smtClean="0">
                <a:solidFill>
                  <a:srgbClr val="336699"/>
                </a:solidFill>
                <a:latin typeface="Trebuchet MS" pitchFamily="34" charset="0"/>
              </a:rPr>
              <a:t>Fechas de Publicación Revista</a:t>
            </a:r>
            <a:endParaRPr lang="es-ES_tradnl" sz="4800" b="1" dirty="0">
              <a:solidFill>
                <a:srgbClr val="336699"/>
              </a:solidFill>
              <a:latin typeface="Trebuchet MS" pitchFamily="34" charset="0"/>
            </a:endParaRPr>
          </a:p>
          <a:p>
            <a:pPr algn="ctr">
              <a:spcBef>
                <a:spcPct val="20000"/>
              </a:spcBef>
            </a:pPr>
            <a:endParaRPr lang="es-ES_tradnl" dirty="0">
              <a:solidFill>
                <a:srgbClr val="336699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1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listaran las fechas de publicación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Listado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8424"/>
            <a:ext cx="7524328" cy="14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22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524328" y="3789040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mostrara el detalle de las fechas de publicación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3789040"/>
            <a:ext cx="7380312" cy="158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10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200800" y="3789040"/>
            <a:ext cx="1979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que permitirá editar la información de las fechas de publicación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Edición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3443"/>
            <a:ext cx="7200800" cy="169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5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para crear una fecha de publicación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9040"/>
            <a:ext cx="7415808" cy="16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9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5300" y="2276872"/>
            <a:ext cx="8153400" cy="29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_tradnl" sz="4800" b="1" dirty="0" smtClean="0">
                <a:solidFill>
                  <a:srgbClr val="336699"/>
                </a:solidFill>
                <a:latin typeface="Trebuchet MS" pitchFamily="34" charset="0"/>
              </a:rPr>
              <a:t>Revista</a:t>
            </a:r>
            <a:endParaRPr lang="es-ES_tradnl" sz="4800" b="1" dirty="0">
              <a:solidFill>
                <a:srgbClr val="336699"/>
              </a:solidFill>
              <a:latin typeface="Trebuchet MS" pitchFamily="34" charset="0"/>
            </a:endParaRPr>
          </a:p>
          <a:p>
            <a:pPr algn="ctr">
              <a:spcBef>
                <a:spcPct val="20000"/>
              </a:spcBef>
            </a:pPr>
            <a:endParaRPr lang="es-ES_tradnl" dirty="0">
              <a:solidFill>
                <a:srgbClr val="336699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74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listaran las revistas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Listado</a:t>
            </a:r>
            <a:endParaRPr lang="es-ES" dirty="0"/>
          </a:p>
        </p:txBody>
      </p:sp>
      <p:pic>
        <p:nvPicPr>
          <p:cNvPr id="4" name="Picture 3" descr="Captura de pantalla 2014-10-10 a la(s) 11.40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51703"/>
            <a:ext cx="7478636" cy="229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03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524328" y="378904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donde se mostrara el detalle de las revistas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Detalle</a:t>
            </a:r>
            <a:endParaRPr lang="es-ES" dirty="0"/>
          </a:p>
        </p:txBody>
      </p:sp>
      <p:pic>
        <p:nvPicPr>
          <p:cNvPr id="4" name="Picture 3" descr="Captura de pantalla 2014-10-10 a la(s) 11.40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67864"/>
            <a:ext cx="7643355" cy="183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19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524328" y="3789040"/>
            <a:ext cx="1619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para crear un horario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Creación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40968"/>
            <a:ext cx="7524328" cy="206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83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200800" y="3789040"/>
            <a:ext cx="1979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que permitirá editar la información de las revistas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Edición</a:t>
            </a:r>
            <a:endParaRPr lang="es-ES" dirty="0"/>
          </a:p>
        </p:txBody>
      </p:sp>
      <p:pic>
        <p:nvPicPr>
          <p:cNvPr id="4" name="Picture 3" descr="Captura de pantalla 2014-10-10 a la(s) 11.40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2115"/>
            <a:ext cx="7236296" cy="18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40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de confirmación para eliminar una revista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Eliminación</a:t>
            </a:r>
            <a:endParaRPr lang="es-ES" dirty="0"/>
          </a:p>
        </p:txBody>
      </p:sp>
      <p:pic>
        <p:nvPicPr>
          <p:cNvPr id="4" name="Picture 3" descr="Captura de pantalla 2014-10-10 a la(s) 11.40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0394"/>
            <a:ext cx="7452320" cy="189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52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sp>
        <p:nvSpPr>
          <p:cNvPr id="3" name="TextBox 2"/>
          <p:cNvSpPr txBox="1"/>
          <p:nvPr/>
        </p:nvSpPr>
        <p:spPr>
          <a:xfrm>
            <a:off x="7415808" y="37890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Pantalla para crear una revista</a:t>
            </a:r>
            <a:endParaRPr lang="es-E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Creación</a:t>
            </a:r>
            <a:endParaRPr lang="es-ES" dirty="0"/>
          </a:p>
        </p:txBody>
      </p:sp>
      <p:pic>
        <p:nvPicPr>
          <p:cNvPr id="4" name="Picture 3" descr="Captura de pantalla 2014-10-10 a la(s) 11.40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2481"/>
            <a:ext cx="7452320" cy="19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50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5300" y="2276872"/>
            <a:ext cx="8153400" cy="29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_tradnl" sz="4800" b="1" dirty="0" smtClean="0">
                <a:solidFill>
                  <a:srgbClr val="336699"/>
                </a:solidFill>
                <a:latin typeface="Trebuchet MS" pitchFamily="34" charset="0"/>
              </a:rPr>
              <a:t>Productos</a:t>
            </a:r>
            <a:endParaRPr lang="es-ES_tradnl" sz="4800" b="1" dirty="0">
              <a:solidFill>
                <a:srgbClr val="336699"/>
              </a:solidFill>
              <a:latin typeface="Trebuchet MS" pitchFamily="34" charset="0"/>
            </a:endParaRPr>
          </a:p>
          <a:p>
            <a:pPr algn="ctr">
              <a:spcBef>
                <a:spcPct val="20000"/>
              </a:spcBef>
            </a:pPr>
            <a:endParaRPr lang="es-ES_tradnl" dirty="0">
              <a:solidFill>
                <a:srgbClr val="336699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902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4944"/>
            <a:ext cx="9144000" cy="305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40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9144000" cy="385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79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10118"/>
            <a:ext cx="7643192" cy="412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55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" y="3356992"/>
            <a:ext cx="9144000" cy="302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06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60" y="2924944"/>
            <a:ext cx="9144000" cy="372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59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60" y="3789040"/>
            <a:ext cx="9144000" cy="179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64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5300" y="2276872"/>
            <a:ext cx="8153400" cy="29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s-ES_tradnl" sz="4800" b="1" dirty="0" smtClean="0">
                <a:solidFill>
                  <a:srgbClr val="336699"/>
                </a:solidFill>
                <a:latin typeface="Trebuchet MS" pitchFamily="34" charset="0"/>
              </a:rPr>
              <a:t>Duración</a:t>
            </a:r>
            <a:endParaRPr lang="es-ES_tradnl" sz="4800" b="1" dirty="0">
              <a:solidFill>
                <a:srgbClr val="336699"/>
              </a:solidFill>
              <a:latin typeface="Trebuchet MS" pitchFamily="34" charset="0"/>
            </a:endParaRPr>
          </a:p>
          <a:p>
            <a:pPr algn="ctr">
              <a:spcBef>
                <a:spcPct val="20000"/>
              </a:spcBef>
            </a:pPr>
            <a:endParaRPr lang="es-ES_tradnl" dirty="0">
              <a:solidFill>
                <a:srgbClr val="336699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419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976"/>
            <a:ext cx="9144000" cy="279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05" y="2712649"/>
            <a:ext cx="8836989" cy="414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0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0" y="3861048"/>
            <a:ext cx="9144000" cy="191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87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80" y="3717032"/>
            <a:ext cx="9144000" cy="21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22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54" y="3140968"/>
            <a:ext cx="9144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73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7032"/>
            <a:ext cx="9144000" cy="19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90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33" y="3356992"/>
            <a:ext cx="9144000" cy="26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9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976"/>
            <a:ext cx="9144000" cy="304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79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9144000" cy="18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84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pPr algn="r"/>
            <a:r>
              <a:rPr lang="es-MX" dirty="0" smtClean="0"/>
              <a:t/>
            </a:r>
            <a:br>
              <a:rPr lang="es-MX" dirty="0" smtClean="0"/>
            </a:br>
            <a:r>
              <a:rPr lang="pt-BR" dirty="0" err="1"/>
              <a:t>MegacablePublicidad</a:t>
            </a:r>
            <a: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  <a:t/>
            </a:r>
            <a:br>
              <a:rPr lang="es-ES_tradnl" b="1" dirty="0">
                <a:solidFill>
                  <a:srgbClr val="336699"/>
                </a:solidFill>
                <a:latin typeface="Trebuchet MS" pitchFamily="34" charset="0"/>
              </a:rPr>
            </a:b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1008"/>
            <a:ext cx="9144000" cy="185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44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2996</TotalTime>
  <Words>574</Words>
  <Application>Microsoft Macintosh PowerPoint</Application>
  <PresentationFormat>On-screen Show (4:3)</PresentationFormat>
  <Paragraphs>247</Paragraphs>
  <Slides>119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0" baseType="lpstr">
      <vt:lpstr>Waveform</vt:lpstr>
      <vt:lpstr>PowerPoint Presentation</vt:lpstr>
      <vt:lpstr>PowerPoint Presentation</vt:lpstr>
      <vt:lpstr> MegacablePublicidad </vt:lpstr>
      <vt:lpstr>PowerPoint Presentation</vt:lpstr>
      <vt:lpstr> MegacablePublicidad </vt:lpstr>
      <vt:lpstr> MegacablePublicidad </vt:lpstr>
      <vt:lpstr> MegacablePublicidad </vt:lpstr>
      <vt:lpstr> MegacablePublicidad </vt:lpstr>
      <vt:lpstr>PowerPoint Presentation</vt:lpstr>
      <vt:lpstr> MegacablePublicidad </vt:lpstr>
      <vt:lpstr> MegacablePublicidad </vt:lpstr>
      <vt:lpstr> MegacablePublicidad </vt:lpstr>
      <vt:lpstr> MegacablePublicidad </vt:lpstr>
      <vt:lpstr>PowerPoint Presentation</vt:lpstr>
      <vt:lpstr> MegacablePublicidad </vt:lpstr>
      <vt:lpstr> MegacablePublicidad </vt:lpstr>
      <vt:lpstr> MegacablePublicidad </vt:lpstr>
      <vt:lpstr> MegacablePublicidad </vt:lpstr>
      <vt:lpstr>PowerPoint Presentation</vt:lpstr>
      <vt:lpstr> MegacablePublicidad </vt:lpstr>
      <vt:lpstr> MegacablePublicidad </vt:lpstr>
      <vt:lpstr> MegacablePublicidad </vt:lpstr>
      <vt:lpstr> MegacablePublicidad </vt:lpstr>
      <vt:lpstr>PowerPoint Presentation</vt:lpstr>
      <vt:lpstr> MegacablePublicidad </vt:lpstr>
      <vt:lpstr> MegacablePublicidad </vt:lpstr>
      <vt:lpstr> MegacablePublicidad </vt:lpstr>
      <vt:lpstr> MegacablePublicidad </vt:lpstr>
      <vt:lpstr>PowerPoint Presentation</vt:lpstr>
      <vt:lpstr> MegacablePublicidad </vt:lpstr>
      <vt:lpstr> MegacablePublicidad </vt:lpstr>
      <vt:lpstr> MegacablePublicidad </vt:lpstr>
      <vt:lpstr> MegacablePublicidad </vt:lpstr>
      <vt:lpstr>PowerPoint Presentation</vt:lpstr>
      <vt:lpstr> MegacablePublicidad </vt:lpstr>
      <vt:lpstr> MegacablePublicidad </vt:lpstr>
      <vt:lpstr> MegacablePublicidad </vt:lpstr>
      <vt:lpstr> MegacablePublicidad </vt:lpstr>
      <vt:lpstr>PowerPoint Presentation</vt:lpstr>
      <vt:lpstr> MegacablePublicidad </vt:lpstr>
      <vt:lpstr> MegacablePublicidad </vt:lpstr>
      <vt:lpstr> MegacablePublicidad </vt:lpstr>
      <vt:lpstr> MegacablePublicidad </vt:lpstr>
      <vt:lpstr>PowerPoint Presentation</vt:lpstr>
      <vt:lpstr> MegacablePublicidad </vt:lpstr>
      <vt:lpstr> MegacablePublicidad </vt:lpstr>
      <vt:lpstr> MegacablePublicidad </vt:lpstr>
      <vt:lpstr> MegacablePublicidad </vt:lpstr>
      <vt:lpstr>PowerPoint Presentation</vt:lpstr>
      <vt:lpstr> MegacablePublicidad </vt:lpstr>
      <vt:lpstr> MegacablePublicidad </vt:lpstr>
      <vt:lpstr> MegacablePublicidad </vt:lpstr>
      <vt:lpstr> MegacablePublicidad </vt:lpstr>
      <vt:lpstr>PowerPoint Presentation</vt:lpstr>
      <vt:lpstr> MegacablePublicidad </vt:lpstr>
      <vt:lpstr> MegacablePublicidad </vt:lpstr>
      <vt:lpstr> MegacablePublicidad </vt:lpstr>
      <vt:lpstr> MegacablePublicidad </vt:lpstr>
      <vt:lpstr>PowerPoint Presentation</vt:lpstr>
      <vt:lpstr> MegacablePublicidad </vt:lpstr>
      <vt:lpstr> MegacablePublicidad </vt:lpstr>
      <vt:lpstr> MegacablePublicidad </vt:lpstr>
      <vt:lpstr> MegacablePublicidad </vt:lpstr>
      <vt:lpstr> MegacablePublicidad </vt:lpstr>
      <vt:lpstr>PowerPoint Presentation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PowerPoint Presentation</vt:lpstr>
      <vt:lpstr> MegacablePublicidad </vt:lpstr>
      <vt:lpstr> MegacablePublicidad </vt:lpstr>
      <vt:lpstr> MegacablePublicidad </vt:lpstr>
      <vt:lpstr> MegacablePublicidad </vt:lpstr>
      <vt:lpstr>PowerPoint Presentation</vt:lpstr>
      <vt:lpstr> MegacablePublicidad </vt:lpstr>
      <vt:lpstr> MegacablePublicidad </vt:lpstr>
      <vt:lpstr> MegacablePublicidad </vt:lpstr>
      <vt:lpstr> MegacablePublicidad </vt:lpstr>
      <vt:lpstr> MegacablePublicidad </vt:lpstr>
      <vt:lpstr>PowerPoint Presentation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  <vt:lpstr> MegacablePublicidad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TequilaSoft</dc:creator>
  <cp:lastModifiedBy>Tequilasoft_Mac_3 Salvador</cp:lastModifiedBy>
  <cp:revision>420</cp:revision>
  <dcterms:created xsi:type="dcterms:W3CDTF">2013-01-30T12:13:42Z</dcterms:created>
  <dcterms:modified xsi:type="dcterms:W3CDTF">2014-12-11T22:33:35Z</dcterms:modified>
</cp:coreProperties>
</file>